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65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6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85A5E-06D2-4921-8863-ADEB74F05148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68A1-39D1-42FD-87EA-A3014AFBFF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03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Wait for Dave to introduce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68A1-39D1-42FD-87EA-A3014AFBFF8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40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396044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701C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6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5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9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27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396044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4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84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968552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70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1" y="3507085"/>
            <a:ext cx="43547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9951" y="2006898"/>
            <a:ext cx="4354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36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3" y="2174875"/>
            <a:ext cx="45468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8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9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626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5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8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52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17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5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968552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34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1" y="3507085"/>
            <a:ext cx="43547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9951" y="2006898"/>
            <a:ext cx="4354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27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75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3" y="2174875"/>
            <a:ext cx="45468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65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26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12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B672-2334-4B8C-B997-53E186C08393}" type="datetimeFigureOut">
              <a:rPr lang="en-AU" smtClean="0"/>
              <a:t>21/06/2015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1C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701C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701C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701C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701C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701C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B672-2334-4B8C-B997-53E186C0839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21/06/2015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DDAA-0C72-4DD2-BB82-89E2AD24A87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1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au/url?sa=i&amp;rct=j&amp;q=&amp;esrc=s&amp;source=images&amp;cd=&amp;cad=rja&amp;uact=8&amp;ved=0CAcQjRw&amp;url=https://annamatrix.wordpress.com/2014/04/28/moses-midian/&amp;ei=m4R2VdTyGefHmAX2toHgCw&amp;bvm=bv.95039771,d.dGY&amp;psig=AFQjCNFiv4tw-YFSHxBrf18_qXyPyGmMig&amp;ust=143391685946135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3960440" cy="2448272"/>
          </a:xfrm>
        </p:spPr>
        <p:txBody>
          <a:bodyPr/>
          <a:lstStyle/>
          <a:p>
            <a:r>
              <a:rPr lang="en-AU" sz="6000" dirty="0" smtClean="0"/>
              <a:t>Deliverance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Exodus 1-12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8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I put forward my best arguments as to why I should not do the job. </a:t>
            </a:r>
          </a:p>
          <a:p>
            <a:r>
              <a:rPr lang="en-AU" b="1" dirty="0" smtClean="0"/>
              <a:t>Finally I obeyed God, went, met Aaron and went to tell the </a:t>
            </a:r>
            <a:r>
              <a:rPr lang="en-AU" b="1" dirty="0"/>
              <a:t>H</a:t>
            </a:r>
            <a:r>
              <a:rPr lang="en-AU" b="1" dirty="0" smtClean="0"/>
              <a:t>ebrew people the good news</a:t>
            </a:r>
          </a:p>
          <a:p>
            <a:r>
              <a:rPr lang="en-AU" b="1" dirty="0" smtClean="0"/>
              <a:t>Pharaoh is not happy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1830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 smtClean="0"/>
              <a:t>The plagues</a:t>
            </a:r>
          </a:p>
          <a:p>
            <a:pPr marL="0" indent="0">
              <a:buNone/>
            </a:pPr>
            <a:endParaRPr lang="en-AU" sz="3600" b="1" dirty="0"/>
          </a:p>
          <a:p>
            <a:pPr marL="0" indent="0">
              <a:buNone/>
            </a:pPr>
            <a:r>
              <a:rPr lang="en-AU" sz="3600" b="1" dirty="0" smtClean="0"/>
              <a:t>God reveals He is the Almighty, the most  powerful God.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9910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6000" b="1" dirty="0"/>
              <a:t>The Passover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2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8097"/>
            <a:ext cx="8229600" cy="1143000"/>
          </a:xfrm>
        </p:spPr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4968552" cy="48860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John 1:29 “Behold, the lamb of God who takes away the sin of the world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Corinthians 5:7, “For Christ, our Passover lamb, has been sacrificed.”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65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Joseph and his generation </a:t>
            </a:r>
            <a:r>
              <a:rPr lang="en-US" b="1" dirty="0" smtClean="0"/>
              <a:t>died</a:t>
            </a:r>
          </a:p>
          <a:p>
            <a:r>
              <a:rPr lang="en-US" b="1" dirty="0" smtClean="0">
                <a:ea typeface="Calibri"/>
                <a:cs typeface="Times New Roman"/>
              </a:rPr>
              <a:t>Israelites in </a:t>
            </a:r>
            <a:r>
              <a:rPr lang="en-US" b="1" dirty="0">
                <a:ea typeface="Calibri"/>
                <a:cs typeface="Times New Roman"/>
              </a:rPr>
              <a:t>Egypt as slaves for 400 years </a:t>
            </a:r>
            <a:endParaRPr lang="en-US" b="1" dirty="0" smtClean="0">
              <a:ea typeface="Calibri"/>
              <a:cs typeface="Times New Roman"/>
            </a:endParaRPr>
          </a:p>
          <a:p>
            <a:r>
              <a:rPr lang="en-US" b="1" dirty="0" smtClean="0">
                <a:cs typeface="Times New Roman"/>
              </a:rPr>
              <a:t>Much oppression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075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I was raised as Pharaoh’s daughters son</a:t>
            </a:r>
          </a:p>
          <a:p>
            <a:r>
              <a:rPr lang="en-AU" sz="3600" b="1" dirty="0" smtClean="0"/>
              <a:t>I killed an Egyptian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9324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I fled to </a:t>
            </a:r>
            <a:r>
              <a:rPr lang="en-AU" b="1" dirty="0" err="1"/>
              <a:t>Midian</a:t>
            </a:r>
            <a:r>
              <a:rPr lang="en-AU" b="1" dirty="0"/>
              <a:t/>
            </a:r>
            <a:br>
              <a:rPr lang="en-AU" b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b="1" dirty="0"/>
          </a:p>
        </p:txBody>
      </p:sp>
      <p:pic>
        <p:nvPicPr>
          <p:cNvPr id="4" name="Picture 3" descr="http://www.jesuswalk.com/moses/images/map-egypt-midian-900x709x3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731510" cy="451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5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 smtClean="0"/>
              <a:t>I met and married a shepherd’s daughter.</a:t>
            </a:r>
          </a:p>
        </p:txBody>
      </p:sp>
    </p:spTree>
    <p:extLst>
      <p:ext uri="{BB962C8B-B14F-4D97-AF65-F5344CB8AC3E}">
        <p14:creationId xmlns:p14="http://schemas.microsoft.com/office/powerpoint/2010/main" val="22610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3802530" cy="572209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4747" y="18864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rgbClr val="701C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rgbClr val="701C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rgbClr val="701C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rgbClr val="701C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rgbClr val="701C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 smtClean="0"/>
              <a:t>Working with father in law and the sheep.</a:t>
            </a:r>
          </a:p>
        </p:txBody>
      </p:sp>
    </p:spTree>
    <p:extLst>
      <p:ext uri="{BB962C8B-B14F-4D97-AF65-F5344CB8AC3E}">
        <p14:creationId xmlns:p14="http://schemas.microsoft.com/office/powerpoint/2010/main" val="26283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i="1" dirty="0" smtClean="0"/>
              <a:t>God spoke to me out of the burning bush</a:t>
            </a:r>
            <a:endParaRPr lang="en-AU" sz="36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92" y="1700808"/>
            <a:ext cx="4788164" cy="3591123"/>
          </a:xfrm>
        </p:spPr>
      </p:pic>
    </p:spTree>
    <p:extLst>
      <p:ext uri="{BB962C8B-B14F-4D97-AF65-F5344CB8AC3E}">
        <p14:creationId xmlns:p14="http://schemas.microsoft.com/office/powerpoint/2010/main" val="37460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>
                <a:ea typeface="Calibri"/>
                <a:cs typeface="Times New Roman"/>
              </a:rPr>
              <a:t>Great news; God is going to deliver His people!</a:t>
            </a:r>
          </a:p>
          <a:p>
            <a:r>
              <a:rPr lang="en-AU" b="1" dirty="0" smtClean="0">
                <a:ea typeface="Calibri"/>
                <a:cs typeface="Times New Roman"/>
              </a:rPr>
              <a:t>God </a:t>
            </a:r>
            <a:r>
              <a:rPr lang="en-AU" b="1" dirty="0">
                <a:ea typeface="Calibri"/>
                <a:cs typeface="Times New Roman"/>
              </a:rPr>
              <a:t>says to me, ‘so now go, I am SENDING YOU to Pharaoh to bring my people the Israelites out of Egypt</a:t>
            </a:r>
            <a:r>
              <a:rPr lang="en-AU" b="1" dirty="0" smtClean="0">
                <a:ea typeface="Calibri"/>
                <a:cs typeface="Times New Roman"/>
              </a:rPr>
              <a:t>’ </a:t>
            </a:r>
          </a:p>
          <a:p>
            <a:pPr marL="0" indent="0">
              <a:buNone/>
            </a:pPr>
            <a:r>
              <a:rPr lang="en-AU" b="1" dirty="0" smtClean="0">
                <a:ea typeface="Calibri"/>
                <a:cs typeface="Times New Roman"/>
              </a:rPr>
              <a:t>   (not great news)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2184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ea typeface="Calibri"/>
                <a:cs typeface="Times New Roman"/>
              </a:rPr>
              <a:t> </a:t>
            </a:r>
            <a:r>
              <a:rPr lang="en-AU" b="1" dirty="0" smtClean="0">
                <a:ea typeface="Calibri"/>
                <a:cs typeface="Times New Roman"/>
              </a:rPr>
              <a:t>God says, 'I </a:t>
            </a:r>
            <a:r>
              <a:rPr lang="en-AU" b="1" dirty="0">
                <a:ea typeface="Calibri"/>
                <a:cs typeface="Times New Roman"/>
              </a:rPr>
              <a:t>will be with you</a:t>
            </a:r>
            <a:r>
              <a:rPr lang="en-AU" b="1" dirty="0" smtClean="0">
                <a:ea typeface="Calibri"/>
                <a:cs typeface="Times New Roman"/>
              </a:rPr>
              <a:t>’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b="1" dirty="0" smtClean="0">
                <a:ea typeface="Calibri"/>
                <a:cs typeface="Times New Roman"/>
              </a:rPr>
              <a:t>God says, ‘Tell </a:t>
            </a:r>
            <a:r>
              <a:rPr lang="en-AU" b="1" dirty="0">
                <a:ea typeface="Calibri"/>
                <a:cs typeface="Times New Roman"/>
              </a:rPr>
              <a:t>them </a:t>
            </a:r>
            <a:r>
              <a:rPr lang="en-AU" b="1" dirty="0" smtClean="0">
                <a:ea typeface="Calibri"/>
                <a:cs typeface="Times New Roman"/>
              </a:rPr>
              <a:t>I </a:t>
            </a:r>
            <a:r>
              <a:rPr lang="en-AU" b="1" dirty="0">
                <a:ea typeface="Calibri"/>
                <a:cs typeface="Times New Roman"/>
              </a:rPr>
              <a:t>AM who I AM. Tell them I AM has sent me to you.’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86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 Story">
      <a:majorFont>
        <a:latin typeface="Goudy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 Story">
      <a:majorFont>
        <a:latin typeface="Goudy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227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Deliverance  Exodus 1-12</vt:lpstr>
      <vt:lpstr>PowerPoint Presentation</vt:lpstr>
      <vt:lpstr>PowerPoint Presentation</vt:lpstr>
      <vt:lpstr>I fled to Midian </vt:lpstr>
      <vt:lpstr>PowerPoint Presentation</vt:lpstr>
      <vt:lpstr>PowerPoint Presentation</vt:lpstr>
      <vt:lpstr>God spoke to me out of the burning bush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Worship</cp:lastModifiedBy>
  <cp:revision>25</cp:revision>
  <dcterms:created xsi:type="dcterms:W3CDTF">2015-05-04T08:43:21Z</dcterms:created>
  <dcterms:modified xsi:type="dcterms:W3CDTF">2015-06-21T00:36:33Z</dcterms:modified>
</cp:coreProperties>
</file>